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700000" cy="762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E55"/>
    <a:srgbClr val="C39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9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7500" y="1247070"/>
            <a:ext cx="9525000" cy="2652889"/>
          </a:xfrm>
        </p:spPr>
        <p:txBody>
          <a:bodyPr anchor="b"/>
          <a:lstStyle>
            <a:lvl1pPr algn="ctr">
              <a:defRPr sz="625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500" y="4002264"/>
            <a:ext cx="9525000" cy="1839736"/>
          </a:xfrm>
        </p:spPr>
        <p:txBody>
          <a:bodyPr/>
          <a:lstStyle>
            <a:lvl1pPr marL="0" indent="0" algn="ctr">
              <a:buNone/>
              <a:defRPr sz="2500"/>
            </a:lvl1pPr>
            <a:lvl2pPr marL="476265" indent="0" algn="ctr">
              <a:buNone/>
              <a:defRPr sz="2083"/>
            </a:lvl2pPr>
            <a:lvl3pPr marL="952530" indent="0" algn="ctr">
              <a:buNone/>
              <a:defRPr sz="1875"/>
            </a:lvl3pPr>
            <a:lvl4pPr marL="1428796" indent="0" algn="ctr">
              <a:buNone/>
              <a:defRPr sz="1667"/>
            </a:lvl4pPr>
            <a:lvl5pPr marL="1905061" indent="0" algn="ctr">
              <a:buNone/>
              <a:defRPr sz="1667"/>
            </a:lvl5pPr>
            <a:lvl6pPr marL="2381326" indent="0" algn="ctr">
              <a:buNone/>
              <a:defRPr sz="1667"/>
            </a:lvl6pPr>
            <a:lvl7pPr marL="2857591" indent="0" algn="ctr">
              <a:buNone/>
              <a:defRPr sz="1667"/>
            </a:lvl7pPr>
            <a:lvl8pPr marL="3333857" indent="0" algn="ctr">
              <a:buNone/>
              <a:defRPr sz="1667"/>
            </a:lvl8pPr>
            <a:lvl9pPr marL="3810122" indent="0" algn="ctr">
              <a:buNone/>
              <a:defRPr sz="1667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772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131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88437" y="405694"/>
            <a:ext cx="2738438" cy="64575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125" y="405694"/>
            <a:ext cx="8056563" cy="64575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842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549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510" y="1899709"/>
            <a:ext cx="10953750" cy="3169708"/>
          </a:xfrm>
        </p:spPr>
        <p:txBody>
          <a:bodyPr anchor="b"/>
          <a:lstStyle>
            <a:lvl1pPr>
              <a:defRPr sz="625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10" y="5099404"/>
            <a:ext cx="10953750" cy="1666874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6265" indent="0">
              <a:buNone/>
              <a:defRPr sz="2083">
                <a:solidFill>
                  <a:schemeClr val="tx1">
                    <a:tint val="75000"/>
                  </a:schemeClr>
                </a:solidFill>
              </a:defRPr>
            </a:lvl2pPr>
            <a:lvl3pPr marL="95253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3pPr>
            <a:lvl4pPr marL="1428796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4pPr>
            <a:lvl5pPr marL="1905061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5pPr>
            <a:lvl6pPr marL="2381326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6pPr>
            <a:lvl7pPr marL="2857591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7pPr>
            <a:lvl8pPr marL="3333857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8pPr>
            <a:lvl9pPr marL="3810122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80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125" y="2028472"/>
            <a:ext cx="5397500" cy="48348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375" y="2028472"/>
            <a:ext cx="5397500" cy="48348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367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779" y="405695"/>
            <a:ext cx="10953750" cy="14728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780" y="1867959"/>
            <a:ext cx="5372695" cy="9154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6265" indent="0">
              <a:buNone/>
              <a:defRPr sz="2083" b="1"/>
            </a:lvl2pPr>
            <a:lvl3pPr marL="952530" indent="0">
              <a:buNone/>
              <a:defRPr sz="1875" b="1"/>
            </a:lvl3pPr>
            <a:lvl4pPr marL="1428796" indent="0">
              <a:buNone/>
              <a:defRPr sz="1667" b="1"/>
            </a:lvl4pPr>
            <a:lvl5pPr marL="1905061" indent="0">
              <a:buNone/>
              <a:defRPr sz="1667" b="1"/>
            </a:lvl5pPr>
            <a:lvl6pPr marL="2381326" indent="0">
              <a:buNone/>
              <a:defRPr sz="1667" b="1"/>
            </a:lvl6pPr>
            <a:lvl7pPr marL="2857591" indent="0">
              <a:buNone/>
              <a:defRPr sz="1667" b="1"/>
            </a:lvl7pPr>
            <a:lvl8pPr marL="3333857" indent="0">
              <a:buNone/>
              <a:defRPr sz="1667" b="1"/>
            </a:lvl8pPr>
            <a:lvl9pPr marL="3810122" indent="0">
              <a:buNone/>
              <a:defRPr sz="166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4780" y="2783417"/>
            <a:ext cx="5372695" cy="40939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9375" y="1867959"/>
            <a:ext cx="5399154" cy="9154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6265" indent="0">
              <a:buNone/>
              <a:defRPr sz="2083" b="1"/>
            </a:lvl2pPr>
            <a:lvl3pPr marL="952530" indent="0">
              <a:buNone/>
              <a:defRPr sz="1875" b="1"/>
            </a:lvl3pPr>
            <a:lvl4pPr marL="1428796" indent="0">
              <a:buNone/>
              <a:defRPr sz="1667" b="1"/>
            </a:lvl4pPr>
            <a:lvl5pPr marL="1905061" indent="0">
              <a:buNone/>
              <a:defRPr sz="1667" b="1"/>
            </a:lvl5pPr>
            <a:lvl6pPr marL="2381326" indent="0">
              <a:buNone/>
              <a:defRPr sz="1667" b="1"/>
            </a:lvl6pPr>
            <a:lvl7pPr marL="2857591" indent="0">
              <a:buNone/>
              <a:defRPr sz="1667" b="1"/>
            </a:lvl7pPr>
            <a:lvl8pPr marL="3333857" indent="0">
              <a:buNone/>
              <a:defRPr sz="1667" b="1"/>
            </a:lvl8pPr>
            <a:lvl9pPr marL="3810122" indent="0">
              <a:buNone/>
              <a:defRPr sz="166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29375" y="2783417"/>
            <a:ext cx="5399154" cy="40939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07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937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646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780" y="508000"/>
            <a:ext cx="4096080" cy="1778000"/>
          </a:xfrm>
        </p:spPr>
        <p:txBody>
          <a:bodyPr anchor="b"/>
          <a:lstStyle>
            <a:lvl1pPr>
              <a:defRPr sz="333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54" y="1097139"/>
            <a:ext cx="6429375" cy="5415139"/>
          </a:xfrm>
        </p:spPr>
        <p:txBody>
          <a:bodyPr/>
          <a:lstStyle>
            <a:lvl1pPr>
              <a:defRPr sz="3333"/>
            </a:lvl1pPr>
            <a:lvl2pPr>
              <a:defRPr sz="2917"/>
            </a:lvl2pPr>
            <a:lvl3pPr>
              <a:defRPr sz="2500"/>
            </a:lvl3pPr>
            <a:lvl4pPr>
              <a:defRPr sz="2083"/>
            </a:lvl4pPr>
            <a:lvl5pPr>
              <a:defRPr sz="2083"/>
            </a:lvl5pPr>
            <a:lvl6pPr>
              <a:defRPr sz="2083"/>
            </a:lvl6pPr>
            <a:lvl7pPr>
              <a:defRPr sz="2083"/>
            </a:lvl7pPr>
            <a:lvl8pPr>
              <a:defRPr sz="2083"/>
            </a:lvl8pPr>
            <a:lvl9pPr>
              <a:defRPr sz="208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780" y="2286000"/>
            <a:ext cx="4096080" cy="4235098"/>
          </a:xfrm>
        </p:spPr>
        <p:txBody>
          <a:bodyPr/>
          <a:lstStyle>
            <a:lvl1pPr marL="0" indent="0">
              <a:buNone/>
              <a:defRPr sz="1667"/>
            </a:lvl1pPr>
            <a:lvl2pPr marL="476265" indent="0">
              <a:buNone/>
              <a:defRPr sz="1458"/>
            </a:lvl2pPr>
            <a:lvl3pPr marL="952530" indent="0">
              <a:buNone/>
              <a:defRPr sz="1250"/>
            </a:lvl3pPr>
            <a:lvl4pPr marL="1428796" indent="0">
              <a:buNone/>
              <a:defRPr sz="1042"/>
            </a:lvl4pPr>
            <a:lvl5pPr marL="1905061" indent="0">
              <a:buNone/>
              <a:defRPr sz="1042"/>
            </a:lvl5pPr>
            <a:lvl6pPr marL="2381326" indent="0">
              <a:buNone/>
              <a:defRPr sz="1042"/>
            </a:lvl6pPr>
            <a:lvl7pPr marL="2857591" indent="0">
              <a:buNone/>
              <a:defRPr sz="1042"/>
            </a:lvl7pPr>
            <a:lvl8pPr marL="3333857" indent="0">
              <a:buNone/>
              <a:defRPr sz="1042"/>
            </a:lvl8pPr>
            <a:lvl9pPr marL="3810122" indent="0">
              <a:buNone/>
              <a:defRPr sz="104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4763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780" y="508000"/>
            <a:ext cx="4096080" cy="1778000"/>
          </a:xfrm>
        </p:spPr>
        <p:txBody>
          <a:bodyPr anchor="b"/>
          <a:lstStyle>
            <a:lvl1pPr>
              <a:defRPr sz="333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99154" y="1097139"/>
            <a:ext cx="6429375" cy="5415139"/>
          </a:xfrm>
        </p:spPr>
        <p:txBody>
          <a:bodyPr anchor="t"/>
          <a:lstStyle>
            <a:lvl1pPr marL="0" indent="0">
              <a:buNone/>
              <a:defRPr sz="3333"/>
            </a:lvl1pPr>
            <a:lvl2pPr marL="476265" indent="0">
              <a:buNone/>
              <a:defRPr sz="2917"/>
            </a:lvl2pPr>
            <a:lvl3pPr marL="952530" indent="0">
              <a:buNone/>
              <a:defRPr sz="2500"/>
            </a:lvl3pPr>
            <a:lvl4pPr marL="1428796" indent="0">
              <a:buNone/>
              <a:defRPr sz="2083"/>
            </a:lvl4pPr>
            <a:lvl5pPr marL="1905061" indent="0">
              <a:buNone/>
              <a:defRPr sz="2083"/>
            </a:lvl5pPr>
            <a:lvl6pPr marL="2381326" indent="0">
              <a:buNone/>
              <a:defRPr sz="2083"/>
            </a:lvl6pPr>
            <a:lvl7pPr marL="2857591" indent="0">
              <a:buNone/>
              <a:defRPr sz="2083"/>
            </a:lvl7pPr>
            <a:lvl8pPr marL="3333857" indent="0">
              <a:buNone/>
              <a:defRPr sz="2083"/>
            </a:lvl8pPr>
            <a:lvl9pPr marL="3810122" indent="0">
              <a:buNone/>
              <a:defRPr sz="208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780" y="2286000"/>
            <a:ext cx="4096080" cy="4235098"/>
          </a:xfrm>
        </p:spPr>
        <p:txBody>
          <a:bodyPr/>
          <a:lstStyle>
            <a:lvl1pPr marL="0" indent="0">
              <a:buNone/>
              <a:defRPr sz="1667"/>
            </a:lvl1pPr>
            <a:lvl2pPr marL="476265" indent="0">
              <a:buNone/>
              <a:defRPr sz="1458"/>
            </a:lvl2pPr>
            <a:lvl3pPr marL="952530" indent="0">
              <a:buNone/>
              <a:defRPr sz="1250"/>
            </a:lvl3pPr>
            <a:lvl4pPr marL="1428796" indent="0">
              <a:buNone/>
              <a:defRPr sz="1042"/>
            </a:lvl4pPr>
            <a:lvl5pPr marL="1905061" indent="0">
              <a:buNone/>
              <a:defRPr sz="1042"/>
            </a:lvl5pPr>
            <a:lvl6pPr marL="2381326" indent="0">
              <a:buNone/>
              <a:defRPr sz="1042"/>
            </a:lvl6pPr>
            <a:lvl7pPr marL="2857591" indent="0">
              <a:buNone/>
              <a:defRPr sz="1042"/>
            </a:lvl7pPr>
            <a:lvl8pPr marL="3333857" indent="0">
              <a:buNone/>
              <a:defRPr sz="1042"/>
            </a:lvl8pPr>
            <a:lvl9pPr marL="3810122" indent="0">
              <a:buNone/>
              <a:defRPr sz="104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528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125" y="405695"/>
            <a:ext cx="1095375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125" y="2028472"/>
            <a:ext cx="1095375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125" y="7062612"/>
            <a:ext cx="28575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F43F9-2CE2-444B-A1EA-73B423DDC613}" type="datetimeFigureOut">
              <a:rPr lang="es-CO" smtClean="0"/>
              <a:t>26/04/2022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6875" y="7062612"/>
            <a:ext cx="428625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69375" y="7062612"/>
            <a:ext cx="28575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85FD-FAB8-49FA-932F-07D2FD715C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790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2530" rtl="0" eaLnBrk="1" latinLnBrk="0" hangingPunct="1">
        <a:lnSpc>
          <a:spcPct val="90000"/>
        </a:lnSpc>
        <a:spcBef>
          <a:spcPct val="0"/>
        </a:spcBef>
        <a:buNone/>
        <a:defRPr sz="45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33" indent="-238133" algn="l" defTabSz="95253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398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663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2083" kern="1200">
          <a:solidFill>
            <a:schemeClr val="tx1"/>
          </a:solidFill>
          <a:latin typeface="+mn-lt"/>
          <a:ea typeface="+mn-ea"/>
          <a:cs typeface="+mn-cs"/>
        </a:defRPr>
      </a:lvl3pPr>
      <a:lvl4pPr marL="1666928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194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459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5724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1989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255" indent="-238133" algn="l" defTabSz="952530" rtl="0" eaLnBrk="1" latinLnBrk="0" hangingPunct="1">
        <a:lnSpc>
          <a:spcPct val="90000"/>
        </a:lnSpc>
        <a:spcBef>
          <a:spcPts val="521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265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530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796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061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326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591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3857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122" algn="l" defTabSz="952530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EA6694BC-FAD3-4A56-9B1B-B1F347B0F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10" y="0"/>
            <a:ext cx="6159500" cy="7620000"/>
          </a:xfrm>
          <a:prstGeom prst="rect">
            <a:avLst/>
          </a:prstGeom>
        </p:spPr>
      </p:pic>
      <p:pic>
        <p:nvPicPr>
          <p:cNvPr id="5" name="Imagen 4" descr="Imagen que contiene Círculo&#10;&#10;Descripción generada automáticamente">
            <a:extLst>
              <a:ext uri="{FF2B5EF4-FFF2-40B4-BE49-F238E27FC236}">
                <a16:creationId xmlns:a16="http://schemas.microsoft.com/office/drawing/2014/main" id="{0BC60316-B39E-4DE0-BEF4-F8CA6AFD8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"/>
            <a:ext cx="12700000" cy="761756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0C06E07-A626-45BE-A438-4A9F972D6622}"/>
              </a:ext>
            </a:extLst>
          </p:cNvPr>
          <p:cNvSpPr txBox="1"/>
          <p:nvPr/>
        </p:nvSpPr>
        <p:spPr>
          <a:xfrm>
            <a:off x="7338851" y="524083"/>
            <a:ext cx="47564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rgbClr val="C39C32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DC1F36B-1A39-41B2-BD0E-1A0D55028E6A}"/>
              </a:ext>
            </a:extLst>
          </p:cNvPr>
          <p:cNvSpPr txBox="1"/>
          <p:nvPr/>
        </p:nvSpPr>
        <p:spPr>
          <a:xfrm>
            <a:off x="7136872" y="2310980"/>
            <a:ext cx="49584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4000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Slogan o descripción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BCEBCB7-97F9-454F-BCF9-566C1A55E745}"/>
              </a:ext>
            </a:extLst>
          </p:cNvPr>
          <p:cNvSpPr txBox="1"/>
          <p:nvPr/>
        </p:nvSpPr>
        <p:spPr>
          <a:xfrm>
            <a:off x="8603622" y="3438132"/>
            <a:ext cx="3491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3000" i="1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(Día y hora)</a:t>
            </a:r>
          </a:p>
          <a:p>
            <a:pPr algn="r"/>
            <a:r>
              <a:rPr lang="es-CO" sz="3000" i="1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(Lugar/Plataforma)</a:t>
            </a:r>
          </a:p>
          <a:p>
            <a:pPr algn="r"/>
            <a:r>
              <a:rPr lang="es-CO" sz="3000" i="1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(Datos adicionales)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619354C-3E60-4E1D-A837-3187B5387621}"/>
              </a:ext>
            </a:extLst>
          </p:cNvPr>
          <p:cNvSpPr txBox="1"/>
          <p:nvPr/>
        </p:nvSpPr>
        <p:spPr>
          <a:xfrm>
            <a:off x="5420167" y="5736361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i="1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Organiza:</a:t>
            </a:r>
          </a:p>
          <a:p>
            <a:r>
              <a:rPr lang="es-CO" sz="2000" i="1" dirty="0" err="1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Xxxxxxxxxxxxx</a:t>
            </a:r>
            <a:r>
              <a:rPr lang="es-CO" sz="2000" i="1" dirty="0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</a:t>
            </a:r>
            <a:r>
              <a:rPr lang="es-CO" sz="2000" i="1" dirty="0" err="1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rgbClr val="3F4E5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s-CO" sz="2000" i="1" dirty="0" err="1">
                <a:solidFill>
                  <a:srgbClr val="3F4E5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rgbClr val="3F4E5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BE026A1-3C01-4280-B192-B95B6DF9547B}"/>
              </a:ext>
            </a:extLst>
          </p:cNvPr>
          <p:cNvSpPr txBox="1"/>
          <p:nvPr/>
        </p:nvSpPr>
        <p:spPr>
          <a:xfrm>
            <a:off x="7560065" y="1375807"/>
            <a:ext cx="4535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rgbClr val="C39C32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2</a:t>
            </a:r>
          </a:p>
        </p:txBody>
      </p:sp>
    </p:spTree>
    <p:extLst>
      <p:ext uri="{BB962C8B-B14F-4D97-AF65-F5344CB8AC3E}">
        <p14:creationId xmlns:p14="http://schemas.microsoft.com/office/powerpoint/2010/main" val="138799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7153F903-0E0E-4434-9E3B-6DB8C6FC09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10" y="0"/>
            <a:ext cx="6159500" cy="7620000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6782E5AC-4FBB-41FA-84C4-3AE8BA322D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"/>
            <a:ext cx="12700000" cy="761756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27CDFBD-9850-4B49-AC89-B6265569E721}"/>
              </a:ext>
            </a:extLst>
          </p:cNvPr>
          <p:cNvSpPr txBox="1"/>
          <p:nvPr/>
        </p:nvSpPr>
        <p:spPr>
          <a:xfrm>
            <a:off x="7338851" y="524083"/>
            <a:ext cx="47564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rgbClr val="C39C32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DE414B-D8F3-41D2-A40D-EB1833CA44C1}"/>
              </a:ext>
            </a:extLst>
          </p:cNvPr>
          <p:cNvSpPr txBox="1"/>
          <p:nvPr/>
        </p:nvSpPr>
        <p:spPr>
          <a:xfrm>
            <a:off x="7136872" y="2310980"/>
            <a:ext cx="49584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Slogan o descripción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E82DD5-1E82-4BC2-A1FC-143F86D5E6AD}"/>
              </a:ext>
            </a:extLst>
          </p:cNvPr>
          <p:cNvSpPr txBox="1"/>
          <p:nvPr/>
        </p:nvSpPr>
        <p:spPr>
          <a:xfrm>
            <a:off x="8603622" y="3438132"/>
            <a:ext cx="3491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(Día y hora)</a:t>
            </a:r>
          </a:p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(Lugar/Plataforma)</a:t>
            </a:r>
          </a:p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(Datos adicionales)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7C95861-015C-4F3C-BFE4-801E65527F89}"/>
              </a:ext>
            </a:extLst>
          </p:cNvPr>
          <p:cNvSpPr txBox="1"/>
          <p:nvPr/>
        </p:nvSpPr>
        <p:spPr>
          <a:xfrm>
            <a:off x="5420167" y="5736361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Organiza:</a:t>
            </a:r>
          </a:p>
          <a:p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Xxxxxxxxxxxxx</a:t>
            </a:r>
            <a:r>
              <a:rPr lang="es-CO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</a:t>
            </a:r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9D4A7C8-B64E-4DCF-8F15-C477F475C86B}"/>
              </a:ext>
            </a:extLst>
          </p:cNvPr>
          <p:cNvSpPr txBox="1"/>
          <p:nvPr/>
        </p:nvSpPr>
        <p:spPr>
          <a:xfrm>
            <a:off x="7560065" y="1375807"/>
            <a:ext cx="4535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rgbClr val="C39C32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2</a:t>
            </a:r>
          </a:p>
        </p:txBody>
      </p:sp>
    </p:spTree>
    <p:extLst>
      <p:ext uri="{BB962C8B-B14F-4D97-AF65-F5344CB8AC3E}">
        <p14:creationId xmlns:p14="http://schemas.microsoft.com/office/powerpoint/2010/main" val="107480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674FB1D-9E4A-4129-B9C8-C0FADEFD2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10" y="0"/>
            <a:ext cx="6159500" cy="7620000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1929DD64-534B-46B7-922A-9E2751874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"/>
            <a:ext cx="12700000" cy="761756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E22B7D0-190D-49D8-B63B-91B9D2C4BE65}"/>
              </a:ext>
            </a:extLst>
          </p:cNvPr>
          <p:cNvSpPr txBox="1"/>
          <p:nvPr/>
        </p:nvSpPr>
        <p:spPr>
          <a:xfrm>
            <a:off x="7338851" y="524083"/>
            <a:ext cx="47564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chemeClr val="bg1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F7E2AA9-B0F6-4131-A726-894BBADE9FAA}"/>
              </a:ext>
            </a:extLst>
          </p:cNvPr>
          <p:cNvSpPr txBox="1"/>
          <p:nvPr/>
        </p:nvSpPr>
        <p:spPr>
          <a:xfrm>
            <a:off x="7136872" y="2310980"/>
            <a:ext cx="49584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Slogan o descripción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A07AF6E-20C3-462C-A252-82E763A989D2}"/>
              </a:ext>
            </a:extLst>
          </p:cNvPr>
          <p:cNvSpPr txBox="1"/>
          <p:nvPr/>
        </p:nvSpPr>
        <p:spPr>
          <a:xfrm>
            <a:off x="8603622" y="3438132"/>
            <a:ext cx="3491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(Día y hora)</a:t>
            </a:r>
          </a:p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(Lugar/Plataforma)</a:t>
            </a:r>
          </a:p>
          <a:p>
            <a:pPr algn="r"/>
            <a:r>
              <a:rPr lang="es-CO" sz="3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(Datos adicionales)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AAA8058-3F37-4FE0-A8E2-FDC9B86D5481}"/>
              </a:ext>
            </a:extLst>
          </p:cNvPr>
          <p:cNvSpPr txBox="1"/>
          <p:nvPr/>
        </p:nvSpPr>
        <p:spPr>
          <a:xfrm>
            <a:off x="5420167" y="5736361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Organiza:</a:t>
            </a:r>
          </a:p>
          <a:p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Xxxxxxxxxxxxx</a:t>
            </a:r>
            <a:r>
              <a:rPr lang="es-CO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</a:t>
            </a:r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s-CO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xxxxx</a:t>
            </a:r>
            <a:endParaRPr lang="es-CO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47E1237-8FFD-43FF-8268-CB427BD38C3F}"/>
              </a:ext>
            </a:extLst>
          </p:cNvPr>
          <p:cNvSpPr txBox="1"/>
          <p:nvPr/>
        </p:nvSpPr>
        <p:spPr>
          <a:xfrm>
            <a:off x="7560065" y="1375807"/>
            <a:ext cx="4535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6000" dirty="0">
                <a:solidFill>
                  <a:schemeClr val="bg1"/>
                </a:solidFill>
                <a:latin typeface="Roboto black" panose="020B0604020202020204" pitchFamily="2" charset="0"/>
                <a:ea typeface="Roboto black" panose="020B0604020202020204" pitchFamily="2" charset="0"/>
                <a:cs typeface="Roboto black" panose="020B0604020202020204" pitchFamily="2" charset="0"/>
              </a:rPr>
              <a:t>título línea 2</a:t>
            </a:r>
          </a:p>
        </p:txBody>
      </p:sp>
    </p:spTree>
    <p:extLst>
      <p:ext uri="{BB962C8B-B14F-4D97-AF65-F5344CB8AC3E}">
        <p14:creationId xmlns:p14="http://schemas.microsoft.com/office/powerpoint/2010/main" val="1649800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999</TotalTime>
  <Words>84</Words>
  <Application>Microsoft Office PowerPoint</Application>
  <PresentationFormat>Personalizado</PresentationFormat>
  <Paragraphs>27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Roboto black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Núñez</dc:creator>
  <cp:lastModifiedBy>Daniel Núñez</cp:lastModifiedBy>
  <cp:revision>1</cp:revision>
  <dcterms:created xsi:type="dcterms:W3CDTF">2022-04-26T20:56:23Z</dcterms:created>
  <dcterms:modified xsi:type="dcterms:W3CDTF">2022-04-27T13:36:11Z</dcterms:modified>
</cp:coreProperties>
</file>